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DD5AB-A9A6-407B-A45F-5E5275666B3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4F85D-6BC1-4012-B840-B98152A5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2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 2 R: Wells</a:t>
            </a:r>
            <a:r>
              <a:rPr lang="en-US" dirty="0" smtClean="0"/>
              <a:t>, </a:t>
            </a:r>
            <a:r>
              <a:rPr lang="en-US" dirty="0" err="1" smtClean="0"/>
              <a:t>Octavius</a:t>
            </a:r>
            <a:r>
              <a:rPr lang="en-US" dirty="0" smtClean="0"/>
              <a:t> </a:t>
            </a:r>
            <a:r>
              <a:rPr lang="en-US" dirty="0" err="1" smtClean="0"/>
              <a:t>Catto</a:t>
            </a:r>
            <a:r>
              <a:rPr lang="en-US" dirty="0" smtClean="0"/>
              <a:t>, Washington, </a:t>
            </a:r>
            <a:r>
              <a:rPr lang="en-US" dirty="0" err="1" smtClean="0"/>
              <a:t>DuBois</a:t>
            </a:r>
            <a:r>
              <a:rPr lang="en-US" dirty="0" smtClean="0"/>
              <a:t>, William Still, Terrell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4F85D-6BC1-4012-B840-B98152A539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5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D992-339A-47CC-ADFB-9E9C4CB8F5A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DE7B-ECCD-4697-8F2D-5384081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0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D992-339A-47CC-ADFB-9E9C4CB8F5A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DE7B-ECCD-4697-8F2D-5384081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0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D992-339A-47CC-ADFB-9E9C4CB8F5A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DE7B-ECCD-4697-8F2D-5384081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1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D992-339A-47CC-ADFB-9E9C4CB8F5A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DE7B-ECCD-4697-8F2D-5384081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D992-339A-47CC-ADFB-9E9C4CB8F5A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DE7B-ECCD-4697-8F2D-5384081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4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D992-339A-47CC-ADFB-9E9C4CB8F5A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DE7B-ECCD-4697-8F2D-5384081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1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D992-339A-47CC-ADFB-9E9C4CB8F5A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DE7B-ECCD-4697-8F2D-5384081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5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D992-339A-47CC-ADFB-9E9C4CB8F5A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DE7B-ECCD-4697-8F2D-5384081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4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D992-339A-47CC-ADFB-9E9C4CB8F5A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DE7B-ECCD-4697-8F2D-5384081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4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D992-339A-47CC-ADFB-9E9C4CB8F5A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DE7B-ECCD-4697-8F2D-5384081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5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D992-339A-47CC-ADFB-9E9C4CB8F5A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DE7B-ECCD-4697-8F2D-5384081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8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4D992-339A-47CC-ADFB-9E9C4CB8F5A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BDE7B-ECCD-4697-8F2D-5384081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7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Racism in the </a:t>
            </a:r>
            <a:r>
              <a:rPr lang="en-US" dirty="0" smtClean="0"/>
              <a:t>Late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and Early 20</a:t>
            </a:r>
            <a:r>
              <a:rPr lang="en-US" baseline="30000" dirty="0" smtClean="0"/>
              <a:t>th</a:t>
            </a:r>
            <a:r>
              <a:rPr lang="en-US" dirty="0" smtClean="0"/>
              <a:t> Century: “The Negro Problem” and Black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Henry B. </a:t>
            </a:r>
            <a:r>
              <a:rPr lang="en-US" dirty="0" err="1" smtClean="0"/>
              <a:t>Stobbs</a:t>
            </a:r>
            <a:r>
              <a:rPr lang="en-US" dirty="0" smtClean="0"/>
              <a:t>, MFA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9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Appearance of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1865- End of the Civil War</a:t>
            </a:r>
          </a:p>
          <a:p>
            <a:r>
              <a:rPr lang="en-US" dirty="0" smtClean="0"/>
              <a:t>Federal troops maintain rule of law</a:t>
            </a:r>
          </a:p>
          <a:p>
            <a:r>
              <a:rPr lang="en-US" dirty="0" smtClean="0"/>
              <a:t>1865 – 13</a:t>
            </a:r>
            <a:r>
              <a:rPr lang="en-US" baseline="30000" dirty="0" smtClean="0"/>
              <a:t>th</a:t>
            </a:r>
            <a:r>
              <a:rPr lang="en-US" dirty="0" smtClean="0"/>
              <a:t> Amendment ends slavery</a:t>
            </a:r>
          </a:p>
          <a:p>
            <a:r>
              <a:rPr lang="en-US" dirty="0" smtClean="0"/>
              <a:t>1868 – 14</a:t>
            </a:r>
            <a:r>
              <a:rPr lang="en-US" baseline="30000" dirty="0" smtClean="0"/>
              <a:t>th</a:t>
            </a:r>
            <a:r>
              <a:rPr lang="en-US" dirty="0" smtClean="0"/>
              <a:t> Amendment makes Blacks equal to Whites before the law</a:t>
            </a:r>
          </a:p>
          <a:p>
            <a:r>
              <a:rPr lang="en-US" dirty="0" smtClean="0"/>
              <a:t>1870 – 15</a:t>
            </a:r>
            <a:r>
              <a:rPr lang="en-US" baseline="30000" dirty="0" smtClean="0"/>
              <a:t>th</a:t>
            </a:r>
            <a:r>
              <a:rPr lang="en-US" dirty="0" smtClean="0"/>
              <a:t> Amendment guarantees voting rights for Blacks</a:t>
            </a:r>
          </a:p>
          <a:p>
            <a:r>
              <a:rPr lang="en-US" dirty="0" smtClean="0"/>
              <a:t>1875 – Civil Rights Act guarantees equal treatment in public accommodations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025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Abolitionists win the war,</a:t>
            </a:r>
            <a:br>
              <a:rPr lang="en-US" dirty="0" smtClean="0"/>
            </a:br>
            <a:r>
              <a:rPr lang="en-US" dirty="0" smtClean="0"/>
              <a:t> but lose the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1877 – “Death” of Reconstruction – the “Great Betrayal” in </a:t>
            </a:r>
            <a:r>
              <a:rPr lang="en-US" smtClean="0"/>
              <a:t>the Compromise of 1877</a:t>
            </a:r>
            <a:endParaRPr lang="en-US" dirty="0" smtClean="0"/>
          </a:p>
          <a:p>
            <a:r>
              <a:rPr lang="en-US" dirty="0" smtClean="0"/>
              <a:t>1883 – Supreme Court declares the 1875 Civil Rights Act unconstitutional</a:t>
            </a:r>
          </a:p>
          <a:p>
            <a:r>
              <a:rPr lang="en-US" dirty="0" smtClean="0"/>
              <a:t>1880s – series of racially discriminatory Black Codes –  “Jim Crow” laws enacted across the South (they existed in the North too, before the Civil War, and after!)</a:t>
            </a:r>
          </a:p>
          <a:p>
            <a:r>
              <a:rPr lang="en-US" dirty="0" smtClean="0"/>
              <a:t>1890 – Louisiana implements segregation in public transportation</a:t>
            </a:r>
          </a:p>
          <a:p>
            <a:r>
              <a:rPr lang="en-US" dirty="0" smtClean="0"/>
              <a:t>1898 – </a:t>
            </a:r>
            <a:r>
              <a:rPr lang="en-US" i="1" dirty="0" err="1" smtClean="0"/>
              <a:t>Plessy</a:t>
            </a:r>
            <a:r>
              <a:rPr lang="en-US" i="1" dirty="0" smtClean="0"/>
              <a:t> v. Ferguson </a:t>
            </a:r>
            <a:r>
              <a:rPr lang="en-US" dirty="0" smtClean="0"/>
              <a:t>fundamentally enshrines institutional racism in the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992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“How does it feel to be a problem?”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“The Negro Problem”</a:t>
            </a:r>
          </a:p>
          <a:p>
            <a:r>
              <a:rPr lang="en-US" dirty="0" smtClean="0"/>
              <a:t>Racial Darwinism</a:t>
            </a:r>
          </a:p>
          <a:p>
            <a:r>
              <a:rPr lang="en-US" dirty="0" smtClean="0"/>
              <a:t>Racial Segregation</a:t>
            </a:r>
          </a:p>
          <a:p>
            <a:r>
              <a:rPr lang="en-US" dirty="0" smtClean="0"/>
              <a:t>Racial Exclusion</a:t>
            </a:r>
          </a:p>
          <a:p>
            <a:r>
              <a:rPr lang="en-US" dirty="0" smtClean="0"/>
              <a:t>Racial Disenfranchisement</a:t>
            </a:r>
          </a:p>
          <a:p>
            <a:r>
              <a:rPr lang="en-US" dirty="0" smtClean="0"/>
              <a:t>Elimination from the political sphere</a:t>
            </a:r>
          </a:p>
          <a:p>
            <a:r>
              <a:rPr lang="en-US" dirty="0" smtClean="0"/>
              <a:t>Racial terrorism – threats, intimidation, lynching</a:t>
            </a:r>
          </a:p>
        </p:txBody>
      </p:sp>
    </p:spTree>
    <p:extLst>
      <p:ext uri="{BB962C8B-B14F-4D97-AF65-F5344CB8AC3E}">
        <p14:creationId xmlns:p14="http://schemas.microsoft.com/office/powerpoint/2010/main" val="1526560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United States of America: </a:t>
            </a:r>
            <a:br>
              <a:rPr lang="en-US" dirty="0" smtClean="0"/>
            </a:br>
            <a:r>
              <a:rPr lang="en-US" dirty="0" smtClean="0"/>
              <a:t>A Foreign Country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“The USA of a century ago – a time and place where extreme cultural assumptions about racial difference enabled extreme and brutal practices of social repression.”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2000" i="1" dirty="0" smtClean="0"/>
              <a:t>Kevin G. Gaines, Professor of History, U of M.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85827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Black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Radicals – advocated protests and agitation against lynching and disenfranchisement</a:t>
            </a:r>
          </a:p>
          <a:p>
            <a:r>
              <a:rPr lang="en-US" dirty="0" smtClean="0"/>
              <a:t>Conservatives – accommodation, self-help, pursuit of property ownership</a:t>
            </a:r>
          </a:p>
          <a:p>
            <a:r>
              <a:rPr lang="en-US" dirty="0" smtClean="0"/>
              <a:t>Some favored industrial education</a:t>
            </a:r>
          </a:p>
          <a:p>
            <a:r>
              <a:rPr lang="en-US" dirty="0" smtClean="0"/>
              <a:t>Some favored higher education</a:t>
            </a:r>
          </a:p>
          <a:p>
            <a:r>
              <a:rPr lang="en-US" dirty="0" smtClean="0"/>
              <a:t>Alliances formed with progressive whites</a:t>
            </a:r>
          </a:p>
          <a:p>
            <a:r>
              <a:rPr lang="en-US" dirty="0" smtClean="0"/>
              <a:t>Black migration - the “</a:t>
            </a:r>
            <a:r>
              <a:rPr lang="en-US" dirty="0" err="1"/>
              <a:t>E</a:t>
            </a:r>
            <a:r>
              <a:rPr lang="en-US" dirty="0" err="1" smtClean="0"/>
              <a:t>xodusters</a:t>
            </a:r>
            <a:r>
              <a:rPr lang="en-US" dirty="0" smtClean="0"/>
              <a:t>” leave for freer 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9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 and Martyrs</a:t>
            </a:r>
            <a:endParaRPr lang="en-US" dirty="0"/>
          </a:p>
        </p:txBody>
      </p:sp>
      <p:pic>
        <p:nvPicPr>
          <p:cNvPr id="1026" name="Picture 2" descr="http://www.pbs.org/wnet/jimcrow/images/people_ida_pic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53499"/>
            <a:ext cx="190500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bs.org/wnet/jimcrow/images/stories_people_dubois_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47172"/>
            <a:ext cx="18764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bs.org/wnet/jimcrow/images/people_book_pic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353499"/>
            <a:ext cx="190500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oberlin.edu/archive/Images/Mary%20Church%20Terrell%20croppe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068068"/>
            <a:ext cx="1752600" cy="214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darbyhistory.com/Octavius-Catt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461131"/>
            <a:ext cx="1524000" cy="219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upload.wikimedia.org/wikipedia/en/thumb/5/5f/William_Still_abolitionist.jpg/220px-William_Still_abolitionist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4039552"/>
            <a:ext cx="1733550" cy="216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90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</a:t>
            </a:r>
            <a:r>
              <a:rPr lang="en-US" dirty="0" err="1" smtClean="0"/>
              <a:t>Octavius</a:t>
            </a:r>
            <a:r>
              <a:rPr lang="en-US" dirty="0" smtClean="0"/>
              <a:t> </a:t>
            </a:r>
            <a:r>
              <a:rPr lang="en-US" dirty="0" err="1" smtClean="0"/>
              <a:t>Catto</a:t>
            </a:r>
            <a:r>
              <a:rPr lang="en-US" dirty="0" smtClean="0"/>
              <a:t> and William Still?  Why are they included among the “stars” of resistance to White racism and repression of Black civil rights?</a:t>
            </a:r>
          </a:p>
          <a:p>
            <a:r>
              <a:rPr lang="en-US" dirty="0" smtClean="0"/>
              <a:t>Prepare a 3 x 5 card, with header on one side and response on the other, for one, or both (separate cards) of these men and turn it in for up to three points each.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92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378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Racism in the Late 19th and Early 20th Century: “The Negro Problem” and Black Solutions</vt:lpstr>
      <vt:lpstr>The Appearance of Progress</vt:lpstr>
      <vt:lpstr>Abolitionists win the war,  but lose the peace</vt:lpstr>
      <vt:lpstr>“How does it feel to be a problem?”</vt:lpstr>
      <vt:lpstr>The United States of America:  A Foreign Country</vt:lpstr>
      <vt:lpstr>The Black Response</vt:lpstr>
      <vt:lpstr>Leaders and Martyrs</vt:lpstr>
      <vt:lpstr>Extra Credit Opportunity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Racism in the 19th and Early 20th Century: Black Response</dc:title>
  <dc:creator>Henry Stobbs</dc:creator>
  <cp:lastModifiedBy>Henry Stobbs</cp:lastModifiedBy>
  <cp:revision>9</cp:revision>
  <dcterms:created xsi:type="dcterms:W3CDTF">2012-10-21T18:58:42Z</dcterms:created>
  <dcterms:modified xsi:type="dcterms:W3CDTF">2012-10-25T10:54:06Z</dcterms:modified>
</cp:coreProperties>
</file>